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7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Занятие по физической культуре в средней группе №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20888"/>
            <a:ext cx="7854696" cy="2232248"/>
          </a:xfrm>
        </p:spPr>
        <p:txBody>
          <a:bodyPr/>
          <a:lstStyle/>
          <a:p>
            <a:r>
              <a:rPr lang="ru-RU" dirty="0" smtClean="0"/>
              <a:t>Апрель. Занятие №1,2,3</a:t>
            </a:r>
            <a:endParaRPr lang="ru-RU" dirty="0"/>
          </a:p>
        </p:txBody>
      </p:sp>
      <p:pic>
        <p:nvPicPr>
          <p:cNvPr id="139266" name="Picture 2" descr="https://ds12-borisoglebsk.vrn.prosadiki.ru/media/2019/07/06/1261241022/1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707904" y="2204864"/>
            <a:ext cx="4824536" cy="429309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20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Заключительная часть занятия: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055840"/>
          </a:xfrm>
        </p:spPr>
        <p:txBody>
          <a:bodyPr/>
          <a:lstStyle/>
          <a:p>
            <a:r>
              <a:rPr lang="ru-RU" sz="2800" dirty="0" smtClean="0"/>
              <a:t>Спокойная ходьба.</a:t>
            </a:r>
            <a:endParaRPr lang="ru-RU" sz="2800" dirty="0" smtClean="0"/>
          </a:p>
          <a:p>
            <a:r>
              <a:rPr lang="ru-RU" dirty="0" smtClean="0"/>
              <a:t>Дыхательное упражнение: «Удивимся»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https://fsd.multiurok.ru/html/2018/11/19/s_5bf2d0a32691d/1002839_4.jpeg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47190" y="2984500"/>
            <a:ext cx="6184265" cy="361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Общие </a:t>
            </a:r>
            <a:r>
              <a:rPr lang="ru-RU" sz="4400" b="1" dirty="0" smtClean="0"/>
              <a:t>рекомендации</a:t>
            </a:r>
            <a:r>
              <a:rPr lang="ru-RU" sz="4000" b="1" dirty="0" smtClean="0"/>
              <a:t>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Занятие для детей средней группы проводятся 3 раза в неделю продолжительностью 20 мин.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Материал предоставлен для трёх занятий первой недели мая.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 помните, В ЗДОРОВЫМ ТЕЛЕ - ЗДОРОВЫЙ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ДУХ!Физкульт-УРА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805264"/>
            <a:ext cx="8640960" cy="70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 уважением, ваши воспитатели.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 descr="https://www.alllessons.ru/wp-content/uploads/files/hello_html_m75309232.jpg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398395" y="3054985"/>
            <a:ext cx="5342255" cy="289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6480720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</a:rPr>
              <a:t>Уважаемые родители!</a:t>
            </a:r>
            <a:br>
              <a:rPr lang="ru-RU" sz="2800" b="1" u="sng" dirty="0" smtClean="0"/>
            </a:br>
            <a:br>
              <a:rPr lang="ru-RU" sz="2800" dirty="0" smtClean="0"/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 рамках самоизоляции предлагаю Вам провести  физкультурные занятия дома, совместно  со своим ребёнком или может быть даже со всей семьей !  Рекомендованные упражнения советую проводить, по возможности, в просторной проветренной комнате. Так же используйте весёлую детскую музыку из знакомых мультфильмов. Это поднимет настроение Вашему ребёнку и Вам!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352928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solidFill>
                  <a:srgbClr val="0070C0"/>
                </a:solidFill>
                <a:latin typeface="+mj-lt"/>
              </a:rPr>
              <a:t>В начале ознакомьтесь со структурой занятия:</a:t>
            </a:r>
            <a:endParaRPr lang="ru-RU" sz="2800" b="1" u="sng" dirty="0" smtClean="0">
              <a:solidFill>
                <a:srgbClr val="0070C0"/>
              </a:solidFill>
              <a:latin typeface="+mj-lt"/>
            </a:endParaRPr>
          </a:p>
          <a:p>
            <a:endParaRPr lang="ru-RU" sz="1600" dirty="0" smtClean="0"/>
          </a:p>
          <a:p>
            <a:pPr algn="just"/>
            <a:r>
              <a:rPr lang="ru-RU" sz="2000" b="1" dirty="0" smtClean="0">
                <a:latin typeface="+mj-lt"/>
              </a:rPr>
              <a:t> 1 часть. </a:t>
            </a:r>
            <a:r>
              <a:rPr lang="ru-RU" sz="2000" b="1" u="sng" dirty="0" smtClean="0">
                <a:latin typeface="+mj-lt"/>
              </a:rPr>
              <a:t>Вводная.</a:t>
            </a:r>
            <a:r>
              <a:rPr lang="ru-RU" sz="2000" b="1" dirty="0" smtClean="0">
                <a:latin typeface="+mj-lt"/>
              </a:rPr>
              <a:t> В  данной  части занятия проводится разминка. Можно использовать ходьбу обычным шагом; на носках -  с поднятыми руками вверх; на пятках – руки за голову; </a:t>
            </a:r>
            <a:r>
              <a:rPr lang="ru-RU" sz="2000" b="1" dirty="0" err="1" smtClean="0">
                <a:latin typeface="+mj-lt"/>
              </a:rPr>
              <a:t>полуприсед</a:t>
            </a:r>
            <a:r>
              <a:rPr lang="ru-RU" sz="2000" b="1" dirty="0" smtClean="0">
                <a:latin typeface="+mj-lt"/>
              </a:rPr>
              <a:t>; бег на месте.</a:t>
            </a:r>
            <a:endParaRPr lang="ru-RU" sz="2000" b="1" dirty="0" smtClean="0">
              <a:latin typeface="+mj-lt"/>
            </a:endParaRPr>
          </a:p>
          <a:p>
            <a:pPr algn="just"/>
            <a:endParaRPr lang="ru-RU" sz="2000" b="1" dirty="0" smtClean="0">
              <a:latin typeface="+mj-lt"/>
            </a:endParaRPr>
          </a:p>
          <a:p>
            <a:pPr algn="just"/>
            <a:r>
              <a:rPr lang="ru-RU" sz="2000" b="1" dirty="0" smtClean="0">
                <a:latin typeface="+mj-lt"/>
              </a:rPr>
              <a:t> 2 часть. </a:t>
            </a:r>
            <a:r>
              <a:rPr lang="ru-RU" sz="2000" b="1" u="sng" dirty="0" smtClean="0">
                <a:latin typeface="+mj-lt"/>
              </a:rPr>
              <a:t>Основная.</a:t>
            </a:r>
            <a:r>
              <a:rPr lang="ru-RU" sz="2000" b="1" dirty="0" smtClean="0">
                <a:latin typeface="+mj-lt"/>
              </a:rPr>
              <a:t> 1) Используйте рекомендованные </a:t>
            </a:r>
            <a:r>
              <a:rPr lang="ru-RU" sz="2000" b="1" dirty="0" err="1" smtClean="0">
                <a:latin typeface="+mj-lt"/>
              </a:rPr>
              <a:t>общеразвивающие</a:t>
            </a:r>
            <a:r>
              <a:rPr lang="ru-RU" sz="2000" b="1" dirty="0" smtClean="0">
                <a:latin typeface="+mj-lt"/>
              </a:rPr>
              <a:t> упражнения и кол-во подходов. 2) Основные виды движений, запланированные для занятия, рекомендуется провести, используя подручные домашние средства. 3) Далее проводится игра или игровые упражнения  (в зависимости от домашних условий)</a:t>
            </a:r>
            <a:endParaRPr lang="ru-RU" sz="2000" b="1" dirty="0" smtClean="0">
              <a:latin typeface="+mj-lt"/>
            </a:endParaRPr>
          </a:p>
          <a:p>
            <a:pPr algn="just"/>
            <a:endParaRPr lang="ru-RU" sz="2000" b="1" dirty="0" smtClean="0">
              <a:latin typeface="+mj-lt"/>
            </a:endParaRPr>
          </a:p>
          <a:p>
            <a:pPr algn="just"/>
            <a:r>
              <a:rPr lang="ru-RU" sz="2000" b="1" dirty="0" smtClean="0">
                <a:latin typeface="+mj-lt"/>
              </a:rPr>
              <a:t> 3 часть. </a:t>
            </a:r>
            <a:r>
              <a:rPr lang="ru-RU" sz="2000" b="1" u="sng" dirty="0" smtClean="0">
                <a:latin typeface="+mj-lt"/>
              </a:rPr>
              <a:t>Заключительная.</a:t>
            </a:r>
            <a:r>
              <a:rPr lang="ru-RU" sz="2000" b="1" dirty="0" smtClean="0">
                <a:latin typeface="+mj-lt"/>
              </a:rPr>
              <a:t> В данной части занятия  используется спокойная ходьба и упражнения на восстановление дыхания.</a:t>
            </a:r>
            <a:endParaRPr lang="ru-RU" sz="20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ЗАДАЧИ: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 Упражнять детей в ходьбе парами, в сохранении устойчивого равновесия при ходьбе по уменьшенной площади опоры; повторить прыжки в длину с места, упражнения на равновесие и с мячом.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 descr="https://ds05.infourok.ru/uploads/ex/11ea/0008eb89-099e0bb6/hello_html_4aad6ae1.jpg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23728" y="2348880"/>
            <a:ext cx="48245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b="1" dirty="0" err="1" smtClean="0"/>
              <a:t>Общеразвивающие</a:t>
            </a:r>
            <a:r>
              <a:rPr lang="ru-RU" b="1" dirty="0" smtClean="0"/>
              <a:t> упражнения. </a:t>
            </a:r>
            <a:br>
              <a:rPr lang="ru-RU" b="1" dirty="0" smtClean="0"/>
            </a:br>
            <a:r>
              <a:rPr lang="ru-RU" sz="1800" b="1" dirty="0" smtClean="0"/>
              <a:t>(С хлопками)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И. п. - стойка ноги на ширине ступни, руки произвольно вдоль туловища. Поднять руки вперед, хлопнуть в ладоши перед собой; отвести руки назад, хлопнуть в ладоши за спиной; перевести руки вперед и хлопнуть в ладоши перед собой, опустить руки, вернуться в исходное положение (4-5 раз).</a:t>
            </a:r>
            <a:endParaRPr lang="ru-RU" dirty="0" smtClean="0"/>
          </a:p>
          <a:p>
            <a:r>
              <a:rPr lang="ru-RU" dirty="0" smtClean="0"/>
              <a:t>2. И. п. - стойка ноги на ширине плеч, руки вдоль туловища. Поворот вправо, хлопнуть в ладоши; выпрямиться, поворот влево, хлопнуть в ладоши, вернуться в исходное положение (4-5 раз).</a:t>
            </a:r>
            <a:endParaRPr lang="ru-RU" dirty="0" smtClean="0"/>
          </a:p>
          <a:p>
            <a:r>
              <a:rPr lang="ru-RU" dirty="0" smtClean="0"/>
              <a:t>3. И. п. - стойка ноги на ширине ступни, руки на пояс. руки в стороны, поднять правую (левую) согнутую ногу, хлопнуть в ладоши под коленом; опустить ногу, вернуться в исходное положение (5-6 раз).</a:t>
            </a:r>
            <a:endParaRPr lang="ru-RU" dirty="0" smtClean="0"/>
          </a:p>
          <a:p>
            <a:r>
              <a:rPr lang="ru-RU" dirty="0" smtClean="0"/>
              <a:t>4. И. п. - сидя, ноги врозь, руки на пояс. руки в стороны, наклон вперед, коснуться пальцами рук носков ног; выпрямиться, вернуться в исходное положение (5 раз).</a:t>
            </a:r>
            <a:endParaRPr lang="ru-RU" dirty="0" smtClean="0"/>
          </a:p>
          <a:p>
            <a:r>
              <a:rPr lang="ru-RU" dirty="0" smtClean="0"/>
              <a:t>5. И. п. - лежа на животе, руки согнуты в локтях перед собой. Вынести руки вперед, приподняться (ПРОГНУТЪСЯ), вернуться в исходное положение (5 раз).</a:t>
            </a:r>
            <a:endParaRPr lang="ru-RU" dirty="0" smtClean="0"/>
          </a:p>
          <a:p>
            <a:r>
              <a:rPr lang="ru-RU" dirty="0" smtClean="0"/>
              <a:t>6. И. п. - ноги слегка расставлены, руки произвольно. Прыжки на двух ногах на месте в чередовании с небольшой паузой.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pPr algn="ctr"/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</a:rPr>
              <a:t>ЭТО ИНТЕРЕСНО!!!</a:t>
            </a:r>
            <a:endParaRPr lang="ru-RU" sz="2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b="1" dirty="0" smtClean="0"/>
              <a:t>Хлопая в ладоши, мы привлекаем много положительной энергии.</a:t>
            </a:r>
            <a:endParaRPr lang="ru-RU" dirty="0" smtClean="0"/>
          </a:p>
          <a:p>
            <a:pPr algn="just"/>
            <a:r>
              <a:rPr lang="ru-RU" b="1" dirty="0" smtClean="0"/>
              <a:t>Чаще хлопайте в ладоши! Только хлопать нужно так, чтобы ладони и пальцы соприкасались вместе (так обычно хлопают в ладоши дети). Именно такой жест поможет гармонизировать внутренние и внешние потоки энергии, активизирует их и наполнит пространство новой жизненной силой. Ведь наш мир, это мир энергии и эти хлопки помогают разбить отрицательные энергии вокруг человека. Хлопанье в ладоши - это массаж всего организма. Эффект - повышение энергетики, гармонизация психологического состояния организма. По </a:t>
            </a:r>
            <a:r>
              <a:rPr lang="ru-RU" b="1" dirty="0" err="1" smtClean="0"/>
              <a:t>Фен-шуй</a:t>
            </a:r>
            <a:r>
              <a:rPr lang="ru-RU" b="1" dirty="0" smtClean="0"/>
              <a:t> хлопанье в ладоши - есть очищение пространства от негатива.</a:t>
            </a:r>
            <a:endParaRPr lang="ru-RU" b="1" dirty="0"/>
          </a:p>
        </p:txBody>
      </p:sp>
      <p:pic>
        <p:nvPicPr>
          <p:cNvPr id="3" name="Рисунок 2" descr="https://pecypcu.info/wp-content/uploads/2018/08/1648d5ba96a13cf4d1fd7e1b03a6f42d.jpg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71520" y="4366895"/>
            <a:ext cx="2884805" cy="208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Основные виды движений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ЗАНЯТИЕ 1: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Ходьба и бег парами (с родителем)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Ходьба по доске (ширина 15 см), лежащей на полу, приставляя пятку одной ноги к носку другой, руки на пояс (2 раза).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Прыжки в длину с места через 5-6 шнуров (расстояние между шнурами 30-40 см).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ЗАНЯТИЕ 2: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Равновесие – ходьба по «мостику» приставным шагом, руки на поясе. Посередине присесть – вынести руки вперёд, встать и пройти дальше.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Прокатывание мяча (большой диаметр) между кубиками (мягкими игрушками) «змейкой». Выпрямиться, поднять мяч над головой и потянуться.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 Прыжки в длину с места через шнуры, расстояние между шнурами 50 см.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dirty="0" smtClean="0"/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ЗАНЯТИЕ 3:</a:t>
            </a:r>
            <a:endParaRPr lang="ru-RU" sz="1800" dirty="0" smtClean="0"/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Ходьба и бег «змейкой»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Перебрасывание мячей друг другу «от груди». Если есть возможность, то один родитель держит обруч по середине.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Выполняя ходьбу в парах, идти ровно, не обгоняя друг друга. Выполняя прыжки через препятствия, использовать энергичный взмах рук.</a:t>
            </a:r>
            <a:endParaRPr lang="ru-RU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Рекомендации к ОВД в домашних условиях: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507288" cy="46958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При ходьбе и беге парами следить, чтобы шаг начинали с одной (правой) ноги. Чувствовать темп напарника. «Ходьба по доске» может быть заменена ходьбой по воображаемому «мостику» - между двумя веревочками или обычной бельевой резинкой (расстояние между ними 15 см); Боковым шагом так же предлагаю ходить по «воображаемому» мостику.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6480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Игра и игровые упражнения: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2784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Игра «Великаны - карлики»</a:t>
            </a:r>
            <a:endParaRPr lang="ru-RU" sz="2800" dirty="0" smtClean="0"/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000" dirty="0" smtClean="0"/>
              <a:t>Цель: Развивать реакцию и внимание. Потребуется – музыкальное сопровождение. При громкой музыке ребёнок «великан» – руки верх и допустимый бег по </a:t>
            </a:r>
            <a:r>
              <a:rPr lang="ru-RU" sz="2000" dirty="0" err="1" smtClean="0"/>
              <a:t>комнате.Резко</a:t>
            </a:r>
            <a:r>
              <a:rPr lang="ru-RU" sz="2000" dirty="0" smtClean="0"/>
              <a:t> снижать громкость, ребёнок «карлик» – </a:t>
            </a:r>
            <a:r>
              <a:rPr lang="ru-RU" sz="2000" dirty="0" err="1" smtClean="0"/>
              <a:t>полуприсед</a:t>
            </a:r>
            <a:r>
              <a:rPr lang="ru-RU" sz="2000" dirty="0" smtClean="0"/>
              <a:t>, руки на поясе, ходьба. И так чередовать.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ru-RU" sz="2800" b="1" dirty="0" smtClean="0"/>
              <a:t>Игровые упражнения:</a:t>
            </a:r>
            <a:endParaRPr lang="ru-RU" sz="2800" b="1" dirty="0" smtClean="0"/>
          </a:p>
          <a:p>
            <a:pPr>
              <a:buNone/>
            </a:pPr>
            <a:r>
              <a:rPr lang="ru-RU" sz="2000" dirty="0" smtClean="0"/>
              <a:t>  </a:t>
            </a:r>
            <a:r>
              <a:rPr lang="ru-RU" sz="2000" b="1" u="sng" dirty="0" smtClean="0"/>
              <a:t>«Достань до шарика» .</a:t>
            </a:r>
            <a:r>
              <a:rPr lang="ru-RU" sz="2000" b="1" dirty="0" smtClean="0"/>
              <a:t> </a:t>
            </a:r>
            <a:r>
              <a:rPr lang="ru-RU" sz="2000" dirty="0" smtClean="0"/>
              <a:t>На </a:t>
            </a:r>
            <a:r>
              <a:rPr lang="ru-RU" sz="2000" dirty="0" err="1" smtClean="0"/>
              <a:t>улице-на</a:t>
            </a:r>
            <a:r>
              <a:rPr lang="ru-RU" sz="2000" dirty="0" smtClean="0"/>
              <a:t> ветку дерева, дома – к люстре, подвешивают </a:t>
            </a:r>
            <a:r>
              <a:rPr lang="ru-RU" sz="2000" dirty="0" err="1" smtClean="0"/>
              <a:t>воздушнвй</a:t>
            </a:r>
            <a:r>
              <a:rPr lang="ru-RU" sz="2000" dirty="0" smtClean="0"/>
              <a:t> шарик. Ребёнок делает небольшой разбег и </a:t>
            </a:r>
            <a:r>
              <a:rPr lang="ru-RU" sz="2000" dirty="0" err="1" smtClean="0"/>
              <a:t>подпрыгивaют</a:t>
            </a:r>
            <a:r>
              <a:rPr lang="ru-RU" sz="2000" dirty="0" smtClean="0"/>
              <a:t> вверх, стараясь коснуться его. </a:t>
            </a:r>
            <a:br>
              <a:rPr lang="ru-RU" sz="2000" dirty="0" smtClean="0"/>
            </a:br>
            <a:br>
              <a:rPr lang="ru-RU" sz="2000" dirty="0" smtClean="0"/>
            </a:br>
            <a:r>
              <a:rPr lang="ru-RU" sz="2000" b="1" u="sng" dirty="0" smtClean="0"/>
              <a:t>«Пробеги не задень». </a:t>
            </a:r>
            <a:r>
              <a:rPr lang="ru-RU" sz="2000" dirty="0" smtClean="0"/>
              <a:t>В один ряд ставят 6-8 кеглей, расстояние между ними 30 см. Дети пробегают между кеглями, стараясь не задеть и не уронить их. </a:t>
            </a:r>
            <a:br>
              <a:rPr lang="ru-RU" sz="2000" dirty="0" smtClean="0"/>
            </a:b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5297</Words>
  <Application>WPS Presentation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Трек</vt:lpstr>
      <vt:lpstr>Занятие по физической культуре в средней группе</vt:lpstr>
      <vt:lpstr>Уважаемые родители!  В рамках самоизоляции предлагаю Вам провести  физкультурные занятия дома, совместно  со своим ребёнком или может быть даже со всей семьей !  Рекомендованные упражнения советую проводить, по возможности, в просторной проветренной комнате. Так же используйте весёлую детскую музыку из знакомых мультфильмов. Это поднимет настроение Вашему ребёнку и Вам! </vt:lpstr>
      <vt:lpstr>PowerPoint 演示文稿</vt:lpstr>
      <vt:lpstr>ЗАДАЧИ:</vt:lpstr>
      <vt:lpstr>Общеразвивающие упражнения.  (С хлопками)</vt:lpstr>
      <vt:lpstr>PowerPoint 演示文稿</vt:lpstr>
      <vt:lpstr>Основные виды движений</vt:lpstr>
      <vt:lpstr>Рекомендации к ОВД в домашних условиях:</vt:lpstr>
      <vt:lpstr>Игра и игровые упражнения:</vt:lpstr>
      <vt:lpstr>Заключительная часть занятия:</vt:lpstr>
      <vt:lpstr>Общие рекомендации: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91</cp:revision>
  <dcterms:created xsi:type="dcterms:W3CDTF">2020-04-05T12:33:00Z</dcterms:created>
  <dcterms:modified xsi:type="dcterms:W3CDTF">2020-05-23T17:50:02Z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1049-10.1.0.5552</vt:lpwstr>
  </property>
</Properties>
</file>