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A2B7-8EE7-43F3-B3FD-76B3DDE281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4E756-6860-4C7F-895C-77374D51A06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5686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«Письмо от волшебника»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886200"/>
            <a:ext cx="485658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Занятие по ФЭМП в средней группе</a:t>
            </a:r>
            <a:endParaRPr lang="ru-RU" dirty="0" smtClean="0"/>
          </a:p>
          <a:p>
            <a:pPr algn="r"/>
            <a:r>
              <a:rPr lang="ru-RU" sz="1600" dirty="0" smtClean="0"/>
              <a:t>Подготовили воспитатели:</a:t>
            </a:r>
            <a:endParaRPr lang="ru-RU" sz="1600" dirty="0" smtClean="0"/>
          </a:p>
          <a:p>
            <a:pPr algn="r"/>
            <a:r>
              <a:rPr lang="ru-RU" sz="1600" dirty="0" err="1" smtClean="0"/>
              <a:t>Перемолотова</a:t>
            </a:r>
            <a:r>
              <a:rPr lang="ru-RU" sz="1600" dirty="0" smtClean="0"/>
              <a:t> И.В </a:t>
            </a:r>
            <a:endParaRPr lang="ru-RU" sz="1600" dirty="0" smtClean="0"/>
          </a:p>
          <a:p>
            <a:pPr algn="r"/>
            <a:r>
              <a:rPr lang="ru-RU" sz="1600" dirty="0" err="1" smtClean="0"/>
              <a:t>Черешнева</a:t>
            </a:r>
            <a:r>
              <a:rPr lang="ru-RU" sz="1600" dirty="0" smtClean="0"/>
              <a:t> О.И</a:t>
            </a:r>
            <a:endParaRPr lang="ru-RU" sz="1600" dirty="0" smtClean="0"/>
          </a:p>
          <a:p>
            <a:pPr algn="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ons101.com/icon_png/size_128/id_76162/tambourine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41" y="1916832"/>
            <a:ext cx="3312368" cy="331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для презентации\animashki-15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4502993" cy="53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matematika/Schjot-predmetov/0002-002-Poschitaj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0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436096" y="3140968"/>
            <a:ext cx="648072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72000" y="2204864"/>
            <a:ext cx="648072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55463" y="2204864"/>
            <a:ext cx="648072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55463" y="4149080"/>
            <a:ext cx="648072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4149080"/>
            <a:ext cx="648072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animashki.org/_bl/30/81016952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314276"/>
            <a:ext cx="4187082" cy="39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0764" y="-1445386"/>
            <a:ext cx="300416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ublicdomainvectors.org/photos/BeachBall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1.hostingkartinok.com/uploads/images/2012/01/d942abea68790f84f3982d37f505c7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74" y="2636912"/>
            <a:ext cx="1055522" cy="10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u.all.biz/img/ru/catalog/196945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70" y="4221088"/>
            <a:ext cx="1584408" cy="16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alerey-room.ru/images/202208_13842769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1850629" cy="17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zakarpatproduct.com/sites/default/files/product/arbuz.png?1403681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3167"/>
            <a:ext cx="1391265" cy="13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usiness-market24.ru/data/big/62mjlwo9_b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38" y="2639260"/>
            <a:ext cx="2822977" cy="188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kulakova8ya.ru/upload/medialibrary/26f/26f83dda9f386c2c1c5350ec691f03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02" y="764703"/>
            <a:ext cx="1675824" cy="175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441" y="1200966"/>
            <a:ext cx="1787525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56273" y="1174892"/>
            <a:ext cx="1787525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423524" y="1214619"/>
            <a:ext cx="1009650" cy="10775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72137" y="2550524"/>
            <a:ext cx="1146175" cy="11868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69847" y="2564902"/>
            <a:ext cx="1146175" cy="11868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48594" y="2564904"/>
            <a:ext cx="1159510" cy="118681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72137" y="4047253"/>
            <a:ext cx="1268730" cy="118681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78312" y="4306332"/>
            <a:ext cx="1746885" cy="668655"/>
          </a:xfrm>
          <a:prstGeom prst="ellipse">
            <a:avLst/>
          </a:prstGeom>
          <a:solidFill>
            <a:srgbClr val="F1A5D0"/>
          </a:solidFill>
          <a:ln>
            <a:solidFill>
              <a:srgbClr val="F1A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08570" y="4047253"/>
            <a:ext cx="1268730" cy="118681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668344" y="1228271"/>
            <a:ext cx="1009650" cy="107759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93414" y="2571831"/>
            <a:ext cx="1159510" cy="118681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23938" y="4333427"/>
            <a:ext cx="1746885" cy="668655"/>
          </a:xfrm>
          <a:prstGeom prst="ellipse">
            <a:avLst/>
          </a:prstGeom>
          <a:solidFill>
            <a:srgbClr val="F1A5D0"/>
          </a:solidFill>
          <a:ln>
            <a:solidFill>
              <a:srgbClr val="F1A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28" y="1844952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6" y="2204864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7" y="3501008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9360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46" y="1124614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04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23952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redwyle.com/photo/56aacb20e4056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35" y="880086"/>
            <a:ext cx="1872208" cy="19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Presentation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Тема Office</vt:lpstr>
      <vt:lpstr>«Письмо от волшебника»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«Письмо от волшебника»</dc:title>
  <dc:creator>Таня</dc:creator>
  <cp:lastModifiedBy>Пользователь</cp:lastModifiedBy>
  <cp:revision>9</cp:revision>
  <dcterms:created xsi:type="dcterms:W3CDTF">2016-05-08T12:24:00Z</dcterms:created>
  <dcterms:modified xsi:type="dcterms:W3CDTF">2020-05-23T18:02:37Z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1049-10.1.0.5552</vt:lpwstr>
  </property>
</Properties>
</file>