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tiff" ContentType="image/tif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5" r:id="rId3"/>
    <p:sldId id="258" r:id="rId5"/>
    <p:sldId id="257" r:id="rId6"/>
    <p:sldId id="261" r:id="rId7"/>
    <p:sldId id="260" r:id="rId8"/>
    <p:sldId id="259" r:id="rId9"/>
    <p:sldId id="262" r:id="rId10"/>
    <p:sldId id="256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1AC1C-E70E-4C14-99D0-90BB190AEA8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89CB7-5754-4305-B5E4-D9565069F7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Заставка, во время организационного</a:t>
            </a:r>
            <a:r>
              <a:rPr lang="ru-RU" baseline="0" dirty="0" smtClean="0"/>
              <a:t> момента. </a:t>
            </a:r>
            <a:endParaRPr lang="ru-RU" baseline="0" dirty="0" smtClean="0"/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E89CB7-5754-4305-B5E4-D9565069F7C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6" Type="http://schemas.openxmlformats.org/officeDocument/2006/relationships/audio" Target="../media/audio3.wav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audio" Target="../media/audio5.wav"/><Relationship Id="rId2" Type="http://schemas.openxmlformats.org/officeDocument/2006/relationships/image" Target="../media/image15.png"/><Relationship Id="rId1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69528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48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Презентация на тему</a:t>
            </a:r>
            <a:r>
              <a:rPr lang="ru-RU" sz="48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8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i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«Звуки Л, Ль. Буква Л.»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44208" y="5157192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Выполнили воспитатели: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Перемолотова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Черешнева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ral Landscapes4 [Converted]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7e772bfb543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лошадь.jpeg"/>
          <p:cNvPicPr>
            <a:picLocks noChangeAspect="1"/>
          </p:cNvPicPr>
          <p:nvPr/>
        </p:nvPicPr>
        <p:blipFill>
          <a:blip r:embed="rId2" cstate="print"/>
          <a:srcRect l="34239" t="17392" r="7065" b="4347"/>
          <a:stretch>
            <a:fillRect/>
          </a:stretch>
        </p:blipFill>
        <p:spPr>
          <a:xfrm>
            <a:off x="3060373" y="4077330"/>
            <a:ext cx="2571768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лис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727" y="5229538"/>
            <a:ext cx="1371399" cy="1442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собака.JPG"/>
          <p:cNvPicPr>
            <a:picLocks noChangeAspect="1"/>
          </p:cNvPicPr>
          <p:nvPr/>
        </p:nvPicPr>
        <p:blipFill>
          <a:blip r:embed="rId4" cstate="print"/>
          <a:srcRect l="14077" t="3504" r="8755" b="7291"/>
          <a:stretch>
            <a:fillRect/>
          </a:stretch>
        </p:blipFill>
        <p:spPr>
          <a:xfrm>
            <a:off x="7668279" y="4508825"/>
            <a:ext cx="1474869" cy="217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корова.jpg"/>
          <p:cNvPicPr>
            <a:picLocks noChangeAspect="1"/>
          </p:cNvPicPr>
          <p:nvPr/>
        </p:nvPicPr>
        <p:blipFill>
          <a:blip r:embed="rId5" cstate="print"/>
          <a:srcRect l="8332" t="5556" r="6250" b="19444"/>
          <a:stretch>
            <a:fillRect/>
          </a:stretch>
        </p:blipFill>
        <p:spPr>
          <a:xfrm>
            <a:off x="0" y="3429000"/>
            <a:ext cx="3098293" cy="204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64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ромашка.jpg"/>
          <p:cNvPicPr>
            <a:picLocks noChangeAspect="1"/>
          </p:cNvPicPr>
          <p:nvPr/>
        </p:nvPicPr>
        <p:blipFill>
          <a:blip r:embed="rId2" cstate="print"/>
          <a:srcRect r="5533" b="13333"/>
          <a:stretch>
            <a:fillRect/>
          </a:stretch>
        </p:blipFill>
        <p:spPr>
          <a:xfrm>
            <a:off x="635" y="3449320"/>
            <a:ext cx="2276475" cy="319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у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0277" y="3501706"/>
            <a:ext cx="221457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василек.jpg"/>
          <p:cNvPicPr>
            <a:picLocks noChangeAspect="1"/>
          </p:cNvPicPr>
          <p:nvPr/>
        </p:nvPicPr>
        <p:blipFill>
          <a:blip r:embed="rId4" cstate="print"/>
          <a:srcRect l="16250" t="2000" r="18125" b="5000"/>
          <a:stretch>
            <a:fillRect/>
          </a:stretch>
        </p:blipFill>
        <p:spPr>
          <a:xfrm>
            <a:off x="4644390" y="3590290"/>
            <a:ext cx="2214880" cy="305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оз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805" y="3492500"/>
            <a:ext cx="2072005" cy="3176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иса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714876" y="1714488"/>
            <a:ext cx="3735539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л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642918"/>
            <a:ext cx="3857652" cy="547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3028993.jpg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flipH="1">
            <a:off x="214282" y="214290"/>
            <a:ext cx="2643207" cy="1819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Л.tif"/>
          <p:cNvPicPr>
            <a:picLocks noChangeAspect="1"/>
          </p:cNvPicPr>
          <p:nvPr/>
        </p:nvPicPr>
        <p:blipFill>
          <a:blip r:embed="rId2" cstate="print">
            <a:lum contrast="-20000"/>
          </a:blip>
          <a:srcRect l="-2913" t="8696" r="6785" b="23912"/>
          <a:stretch>
            <a:fillRect/>
          </a:stretch>
        </p:blipFill>
        <p:spPr>
          <a:xfrm>
            <a:off x="2143108" y="1714488"/>
            <a:ext cx="2143140" cy="2013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Ль.tif"/>
          <p:cNvPicPr>
            <a:picLocks noChangeAspect="1"/>
          </p:cNvPicPr>
          <p:nvPr/>
        </p:nvPicPr>
        <p:blipFill>
          <a:blip r:embed="rId3" cstate="print"/>
          <a:srcRect t="10869" r="3872" b="23913"/>
          <a:stretch>
            <a:fillRect/>
          </a:stretch>
        </p:blipFill>
        <p:spPr>
          <a:xfrm>
            <a:off x="5000628" y="1733970"/>
            <a:ext cx="2143140" cy="1948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колокольчики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4000504"/>
            <a:ext cx="2714644" cy="2446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колокольчики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4000504"/>
            <a:ext cx="2779776" cy="2505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73028993.jpg.jpe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286644" y="357166"/>
            <a:ext cx="1404938" cy="105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ELPHRG01.wav">
            <a:hlinkClick r:id="" action="ppaction://media"/>
          </p:cNvPr>
          <p:cNvPicPr>
            <a:picLocks noRot="1" noChangeAspect="1"/>
          </p:cNvPicPr>
          <p:nvPr>
            <a:wavAudioFile r:embed="rId6" name="ELPHRG01.wav"/>
          </p:nvPr>
        </p:nvPicPr>
        <p:blipFill>
          <a:blip r:embed="rId7" cstate="print"/>
          <a:stretch>
            <a:fillRect/>
          </a:stretch>
        </p:blipFill>
        <p:spPr>
          <a:xfrm>
            <a:off x="457200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1852102_1223442865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 rot="1706621">
            <a:off x="4565691" y="2930200"/>
            <a:ext cx="3610387" cy="238841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54840">
            <a:off x="795979" y="885548"/>
            <a:ext cx="4024611" cy="446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Вам письмо.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br>
              <a:rPr lang="ru-RU" dirty="0" smtClean="0"/>
            </a:br>
            <a:br>
              <a:rPr lang="ru-RU" dirty="0" smtClean="0"/>
            </a:br>
            <a:r>
              <a:rPr lang="ru-RU" sz="4000" i="1" dirty="0" smtClean="0"/>
              <a:t>Здравствуйте ребята!</a:t>
            </a:r>
            <a:br>
              <a:rPr lang="ru-RU" sz="4000" i="1" dirty="0" smtClean="0"/>
            </a:br>
            <a:r>
              <a:rPr lang="ru-RU" sz="4000" i="1" dirty="0" smtClean="0"/>
              <a:t>Я принесла для вас послание. У нас в теплых краях произошло ужасное событие. После дождя как вы знаете появляется радуга, которой мы очень рады!  Облака скопились на небе  и теперь радуги не видно. Помогите нам очистить небо от облаков. И вы увидите какая прекрасная, разноцветная радуга в наших краях. Вернете нам чистое небо.</a:t>
            </a:r>
            <a:br>
              <a:rPr lang="ru-RU" i="1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2" cstate="print"/>
          <a:stretch>
            <a:fillRect/>
          </a:stretch>
        </p:blipFill>
        <p:spPr>
          <a:xfrm>
            <a:off x="771527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Записанный звук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59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ural Landscapes4 [Converted]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Арка 10"/>
          <p:cNvSpPr/>
          <p:nvPr/>
        </p:nvSpPr>
        <p:spPr>
          <a:xfrm rot="492289">
            <a:off x="-915230" y="-152274"/>
            <a:ext cx="7358904" cy="6723826"/>
          </a:xfrm>
          <a:prstGeom prst="blockArc">
            <a:avLst>
              <a:gd name="adj1" fmla="val 10788676"/>
              <a:gd name="adj2" fmla="val 0"/>
              <a:gd name="adj3" fmla="val 25000"/>
            </a:avLst>
          </a:prstGeom>
          <a:solidFill>
            <a:srgbClr val="7030A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492289">
            <a:off x="-567757" y="163780"/>
            <a:ext cx="6784011" cy="6064627"/>
          </a:xfrm>
          <a:prstGeom prst="blockArc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492289">
            <a:off x="-338084" y="475510"/>
            <a:ext cx="6381594" cy="5449375"/>
          </a:xfrm>
          <a:prstGeom prst="blockArc">
            <a:avLst/>
          </a:prstGeom>
          <a:solidFill>
            <a:srgbClr val="00B0F0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492289">
            <a:off x="-159043" y="779484"/>
            <a:ext cx="5979151" cy="4746230"/>
          </a:xfrm>
          <a:prstGeom prst="blockArc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glow rad="101600">
              <a:schemeClr val="accent3">
                <a:lumMod val="60000"/>
                <a:lumOff val="40000"/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492289">
            <a:off x="297462" y="1134934"/>
            <a:ext cx="5116774" cy="4087031"/>
          </a:xfrm>
          <a:prstGeom prst="blockArc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492289">
            <a:off x="875810" y="1570522"/>
            <a:ext cx="3909445" cy="3164153"/>
          </a:xfrm>
          <a:prstGeom prst="blockArc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Арка 2"/>
          <p:cNvSpPr/>
          <p:nvPr/>
        </p:nvSpPr>
        <p:spPr>
          <a:xfrm rot="492289">
            <a:off x="1393531" y="2005885"/>
            <a:ext cx="2817100" cy="2285222"/>
          </a:xfrm>
          <a:prstGeom prst="blockArc">
            <a:avLst>
              <a:gd name="adj1" fmla="val 10800000"/>
              <a:gd name="adj2" fmla="val 21595313"/>
              <a:gd name="adj3" fmla="val 23457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0" y="1000108"/>
            <a:ext cx="3143240" cy="2286016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лако 14"/>
          <p:cNvSpPr/>
          <p:nvPr/>
        </p:nvSpPr>
        <p:spPr>
          <a:xfrm>
            <a:off x="1571604" y="928670"/>
            <a:ext cx="3643338" cy="2286016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лако 15"/>
          <p:cNvSpPr/>
          <p:nvPr/>
        </p:nvSpPr>
        <p:spPr>
          <a:xfrm>
            <a:off x="3357554" y="1857364"/>
            <a:ext cx="2000264" cy="1428760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 rot="21178522">
            <a:off x="3887882" y="195060"/>
            <a:ext cx="3304494" cy="1866001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блако 18"/>
          <p:cNvSpPr/>
          <p:nvPr/>
        </p:nvSpPr>
        <p:spPr>
          <a:xfrm>
            <a:off x="4929190" y="1500174"/>
            <a:ext cx="2714644" cy="2071702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блако 19"/>
          <p:cNvSpPr/>
          <p:nvPr/>
        </p:nvSpPr>
        <p:spPr>
          <a:xfrm rot="1341426">
            <a:off x="-50588" y="17834"/>
            <a:ext cx="3556312" cy="2315046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лако 16"/>
          <p:cNvSpPr/>
          <p:nvPr/>
        </p:nvSpPr>
        <p:spPr>
          <a:xfrm>
            <a:off x="1714480" y="0"/>
            <a:ext cx="3857620" cy="2643182"/>
          </a:xfrm>
          <a:prstGeom prst="cloud">
            <a:avLst/>
          </a:prstGeom>
          <a:solidFill>
            <a:schemeClr val="bg2">
              <a:alpha val="77000"/>
            </a:schemeClr>
          </a:solidFill>
          <a:ln>
            <a:solidFill>
              <a:schemeClr val="accent1">
                <a:lumMod val="40000"/>
                <a:lumOff val="60000"/>
                <a:alpha val="47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7" grpId="0" animBg="1"/>
      <p:bldP spid="6" grpId="0" animBg="1"/>
      <p:bldP spid="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ural Landscapes4 [Converted]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-915230" y="-152274"/>
            <a:ext cx="7358904" cy="6723826"/>
            <a:chOff x="-915230" y="-152274"/>
            <a:chExt cx="7358904" cy="6723826"/>
          </a:xfrm>
        </p:grpSpPr>
        <p:sp>
          <p:nvSpPr>
            <p:cNvPr id="4" name="Арка 3"/>
            <p:cNvSpPr/>
            <p:nvPr/>
          </p:nvSpPr>
          <p:spPr>
            <a:xfrm rot="492289">
              <a:off x="-915230" y="-152274"/>
              <a:ext cx="7358904" cy="6723826"/>
            </a:xfrm>
            <a:prstGeom prst="blockArc">
              <a:avLst>
                <a:gd name="adj1" fmla="val 10788676"/>
                <a:gd name="adj2" fmla="val 0"/>
                <a:gd name="adj3" fmla="val 25000"/>
              </a:avLst>
            </a:prstGeom>
            <a:solidFill>
              <a:srgbClr val="7030A0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Арка 4"/>
            <p:cNvSpPr/>
            <p:nvPr/>
          </p:nvSpPr>
          <p:spPr>
            <a:xfrm rot="492289">
              <a:off x="-567757" y="163780"/>
              <a:ext cx="6784011" cy="6064627"/>
            </a:xfrm>
            <a:prstGeom prst="blockArc">
              <a:avLst/>
            </a:prstGeom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" name="Арка 5"/>
            <p:cNvSpPr/>
            <p:nvPr/>
          </p:nvSpPr>
          <p:spPr>
            <a:xfrm rot="492289">
              <a:off x="-338084" y="475510"/>
              <a:ext cx="6381594" cy="5449375"/>
            </a:xfrm>
            <a:prstGeom prst="blockArc">
              <a:avLst/>
            </a:prstGeom>
            <a:solidFill>
              <a:srgbClr val="00B0F0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Арка 6"/>
            <p:cNvSpPr/>
            <p:nvPr/>
          </p:nvSpPr>
          <p:spPr>
            <a:xfrm rot="492289">
              <a:off x="-159043" y="779484"/>
              <a:ext cx="5979151" cy="4746230"/>
            </a:xfrm>
            <a:prstGeom prst="blockArc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>
              <a:glow rad="101600">
                <a:schemeClr val="accent3">
                  <a:lumMod val="60000"/>
                  <a:lumOff val="40000"/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Арка 7"/>
            <p:cNvSpPr/>
            <p:nvPr/>
          </p:nvSpPr>
          <p:spPr>
            <a:xfrm rot="492289">
              <a:off x="297462" y="1134934"/>
              <a:ext cx="5116774" cy="4087031"/>
            </a:xfrm>
            <a:prstGeom prst="blockArc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Арка 8"/>
            <p:cNvSpPr/>
            <p:nvPr/>
          </p:nvSpPr>
          <p:spPr>
            <a:xfrm rot="492289">
              <a:off x="875810" y="1570522"/>
              <a:ext cx="3909445" cy="3164153"/>
            </a:xfrm>
            <a:prstGeom prst="blockArc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" name="Арка 9"/>
            <p:cNvSpPr/>
            <p:nvPr/>
          </p:nvSpPr>
          <p:spPr>
            <a:xfrm rot="492289">
              <a:off x="1393531" y="2005885"/>
              <a:ext cx="2817100" cy="2285222"/>
            </a:xfrm>
            <a:prstGeom prst="blockArc">
              <a:avLst>
                <a:gd name="adj1" fmla="val 10800000"/>
                <a:gd name="adj2" fmla="val 21595313"/>
                <a:gd name="adj3" fmla="val 2345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4758" flipH="1">
            <a:off x="7473187" y="2533252"/>
            <a:ext cx="1679708" cy="1486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46 0.14566 C -0.10278 0.16508 -0.11024 0.18404 -0.1158 0.20115 C -0.11875 0.2104 -0.12031 0.22127 -0.12257 0.23121 C -0.12726 0.27005 -0.12083 0.22219 -0.1276 0.25664 C -0.12847 0.26127 -0.1283 0.26612 -0.12917 0.27052 C -0.13038 0.2756 -0.13298 0.27953 -0.1342 0.28439 C -0.13663 0.29826 -0.13663 0.31121 -0.14271 0.32138 C -0.14583 0.33017 -0.14809 0.34057 -0.15278 0.34682 C -0.15555 0.35791 -0.16389 0.37364 -0.16962 0.3815 C -0.17257 0.39144 -0.17587 0.39329 -0.18125 0.4 C -0.18437 0.40369 -0.18993 0.41156 -0.18993 0.41179 C -0.1934 0.42659 -0.21163 0.44393 -0.2217 0.45341 C -0.24774 0.47722 -0.27639 0.48878 -0.30607 0.49734 C -0.32569 0.50265 -0.34062 0.50751 -0.36128 0.50867 C -0.38212 0.50982 -0.4026 0.51028 -0.42344 0.51098 C -0.5125 0.52069 -0.60191 0.52161 -0.69062 0.50635 C -0.70208 0.49872 -0.71389 0.49132 -0.72587 0.48786 C -0.73351 0.48277 -0.74132 0.47676 -0.74948 0.47422 C -0.75694 0.46312 -0.77014 0.46196 -0.77969 0.45549 C -0.79149 0.43861 -0.77847 0.45526 -0.78976 0.44624 C -0.79601 0.44115 -0.80278 0.43213 -0.80833 0.42543 C -0.8118 0.42104 -0.81476 0.41618 -0.81823 0.41156 C -0.82048 0.40855 -0.825 0.40231 -0.825 0.40254 C -0.83055 0.37895 -0.82691 0.38751 -0.83333 0.37456 C -0.83281 0.36231 -0.83298 0.34959 -0.8316 0.33757 C -0.83055 0.32878 -0.82726 0.33132 -0.82326 0.32832 C -0.81493 0.32185 -0.81094 0.31606 -0.80173 0.31213 C -0.77066 0.28369 -0.71684 0.30682 -0.69062 0.30751 C -0.67413 0.31075 -0.65816 0.31375 -0.64184 0.31907 C -0.62899 0.323 -0.61805 0.32924 -0.60486 0.33063 C -0.54739 0.33711 -0.4901 0.33757 -0.43177 0.33988 C -0.39774 0.33919 -0.36337 0.33988 -0.32969 0.33757 C -0.32482 0.33734 -0.31111 0.32578 -0.30434 0.32369 C -0.29739 0.31745 -0.29097 0.31398 -0.28507 0.30751 C -0.28194 0.30566 -0.28073 0.30242 -0.27882 0.30057 C -0.27292 0.29502 -0.26719 0.29086 -0.26024 0.28439 C -0.25573 0.27907 -0.25173 0.27306 -0.24687 0.2682 C -0.23524 0.25618 -0.22448 0.24809 -0.2158 0.23121 C -0.21076 0.21364 -0.20712 0.19606 -0.20486 0.17803 C -0.20712 0.16416 -0.20937 0.15537 -0.21667 0.14566 C -0.21788 0.14242 -0.21927 0.13965 -0.21996 0.13641 C -0.22187 0.12948 -0.225 0.1156 -0.225 0.11583 C -0.22448 0.07745 -0.2151 0.02913 -0.24687 0.01387 C -0.25521 0.00254 -0.25052 0.00763 -0.27205 0.01132 C -0.28507 0.01364 -0.29375 0.02566 -0.30434 0.03213 C -0.31354 0.03768 -0.32482 0.04046 -0.33437 0.04393 C -0.35278 0.0608 -0.32413 0.03537 -0.34618 0.05086 C -0.35712 0.05826 -0.36458 0.06635 -0.37639 0.07167 C -0.3842 0.07976 -0.39045 0.08115 -0.39982 0.08554 C -0.40417 0.08739 -0.40746 0.09271 -0.41163 0.09479 C -0.4158 0.09687 -0.42482 0.09826 -0.42847 0.09919 C -0.43403 0.10196 -0.43941 0.10728 -0.44531 0.10867 C -0.46823 0.11422 -0.49444 0.11329 -0.51614 0.12254 C -0.52482 0.12624 -0.53351 0.13179 -0.54271 0.1341 C -0.55173 0.13641 -0.56094 0.13734 -0.56962 0.14104 C -0.57361 0.14242 -0.5776 0.14358 -0.58142 0.14566 C -0.58542 0.14751 -0.58802 0.15075 -0.59149 0.1526 C -0.59618 0.15491 -0.61597 0.16046 -0.62014 0.16185 C -0.63316 0.16601 -0.64687 0.17364 -0.66024 0.17572 C -0.67101 0.17734 -0.6816 0.17734 -0.69236 0.17803 C -0.80087 0.1741 -0.72691 0.18011 -0.76788 0.16878 C -0.77656 0.163 -0.78489 0.15907 -0.79323 0.1526 C -0.80278 0.1452 -0.81024 0.13179 -0.81979 0.12716 C -0.82604 0.11884 -0.83055 0.11005 -0.83663 0.10173 C -0.83802 0.09711 -0.84167 0.09317 -0.84184 0.08786 C -0.84236 0.07606 -0.84219 0.06427 -0.8401 0.05294 C -0.83785 0.04023 -0.81996 0.0178 -0.81163 0.01387 C -0.8033 0.00208 -0.79097 -0.00209 -0.77969 -0.00694 C -0.775 -0.00925 -0.76458 -0.01411 -0.76458 -0.01388 C -0.65347 -0.01157 -0.5493 -0.01041 -0.4368 -0.0118 C -0.41423 -0.01781 -0.39253 -0.02775 -0.36962 -0.03261 C -0.36111 -0.04024 -0.35937 -0.0474 -0.34948 -0.05087 C -0.34132 -0.05873 -0.34583 -0.05411 -0.33715 -0.06706 C -0.33437 -0.06937 -0.33264 -0.07168 -0.33125 -0.07399 C -0.33021 -0.07561 -0.32847 -0.07885 -0.32847 -0.07862 C -0.325 -0.08972 -0.32083 -0.09989 -0.3191 -0.11099 C -0.31562 -0.11931 -0.31562 -0.12578 -0.31111 -0.1318 C -0.30798 -0.14428 -0.30521 -0.15723 -0.30226 -0.16902 C -0.29739 -0.17804 -0.2934 -0.18058 -0.28732 -0.18752 C -0.28594 -0.1896 -0.28542 -0.19261 -0.28507 -0.19422 C -0.27656 -0.20532 -0.26753 -0.21388 -0.25538 -0.21735 C -0.23229 -0.23954 -0.19826 -0.22474 -0.17239 -0.21064 C -0.07482 -0.21434 -0.13542 -0.20185 -0.09566 -0.22428 C -0.08576 -0.22983 -0.07552 -0.23561 -0.06545 -0.24047 C -0.06198 -0.24209 -0.05521 -0.24509 -0.05521 -0.24486 C -0.0467 -0.26336 -0.05764 -0.24185 -0.04687 -0.25688 C -0.04566 -0.25873 -0.04496 -0.26151 -0.04357 -0.26359 C -0.04149 -0.26683 -0.03906 -0.26983 -0.0368 -0.27284 C -0.03455 -0.28209 -0.0316 -0.28925 -0.02673 -0.29619 C -0.01545 -0.34081 -0.0309 -0.28417 -0.01823 -0.31931 C -0.01684 -0.3237 -0.01649 -0.32856 -0.01493 -0.33295 C -0.01198 -0.34105 -0.00816 -0.34844 -0.00486 -0.35607 C -0.00191 -0.36255 -0.00104 -0.37064 0.00191 -0.37688 C 0.00399 -0.38174 0.00868 -0.39099 0.00868 -0.39076 C 0.01858 -0.43237 0.05018 -0.45804 0.0809 -0.46474 C 0.09636 -0.47307 0.1132 -0.47515 0.12952 -0.47885 C 0.13472 -0.48 0.14479 -0.48324 0.14479 -0.48301 " pathEditMode="relative" rAng="0" ptsTypes="ffffffffffffffffffffffffffffffffffffffffff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00" y="-126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459</Words>
  <Application>WPS Presentation</Application>
  <PresentationFormat>Экран (4:3)</PresentationFormat>
  <Paragraphs>14</Paragraphs>
  <Slides>10</Slides>
  <Notes>1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Вам письмо.</vt:lpstr>
      <vt:lpstr>  Здравствуйте ребята! Я принесла для вас послание. У нас в теплых краях произошло ужасное событие. После дождя как вы знаете появляется радуга, которой мы очень рады!  Облака скопились на небе  и теперь радуги не видно. Помогите нам очистить небо от облаков. И вы увидите какая прекрасная, разноцветная радуга в наших краях. Вернете нам чистое небо.  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Пользователь</cp:lastModifiedBy>
  <cp:revision>50</cp:revision>
  <dcterms:created xsi:type="dcterms:W3CDTF">2020-05-23T18:04:22Z</dcterms:created>
  <dcterms:modified xsi:type="dcterms:W3CDTF">2020-05-23T18:06:38Z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1049-10.1.0.5552</vt:lpwstr>
  </property>
</Properties>
</file>