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4751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ФЭМП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средней группе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использованием ИКТ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«Строим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гровую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площадку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3437" y="5661248"/>
            <a:ext cx="28699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Выполнили воспитатели: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Перемолотова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И.В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Черешнева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О.И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97152"/>
            <a:ext cx="3492458" cy="19572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18" y="1700808"/>
            <a:ext cx="2232670" cy="1645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00" t="11340" r="26921" b="9281"/>
          <a:stretch>
            <a:fillRect/>
          </a:stretch>
        </p:blipFill>
        <p:spPr bwMode="auto">
          <a:xfrm>
            <a:off x="3347864" y="1484784"/>
            <a:ext cx="822949" cy="2304256"/>
          </a:xfrm>
          <a:prstGeom prst="rect">
            <a:avLst/>
          </a:prstGeom>
          <a:noFill/>
        </p:spPr>
      </p:pic>
      <p:pic>
        <p:nvPicPr>
          <p:cNvPr id="3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00" t="11340" r="26921" b="9281"/>
          <a:stretch>
            <a:fillRect/>
          </a:stretch>
        </p:blipFill>
        <p:spPr bwMode="auto">
          <a:xfrm>
            <a:off x="5508104" y="1484784"/>
            <a:ext cx="822949" cy="2304256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419872" y="1268760"/>
            <a:ext cx="2880320" cy="432048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chilly" dir="t"/>
          </a:scene3d>
          <a:sp3d extrusionH="107950" contourW="31750" prstMaterial="dkEdge">
            <a:bevelT/>
            <a:extrusionClr>
              <a:srgbClr val="FF0000"/>
            </a:extrusionClr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683568" cy="1713810"/>
          </a:xfrm>
          <a:prstGeom prst="rect">
            <a:avLst/>
          </a:prstGeom>
          <a:noFill/>
        </p:spPr>
      </p:pic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683568" cy="1569794"/>
          </a:xfrm>
          <a:prstGeom prst="rect">
            <a:avLst/>
          </a:prstGeom>
          <a:noFill/>
        </p:spPr>
      </p:pic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80928"/>
            <a:ext cx="683568" cy="1641802"/>
          </a:xfrm>
          <a:prstGeom prst="rect">
            <a:avLst/>
          </a:prstGeom>
          <a:noFill/>
        </p:spPr>
      </p:pic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84984"/>
            <a:ext cx="683568" cy="1497786"/>
          </a:xfrm>
          <a:prstGeom prst="rect">
            <a:avLst/>
          </a:prstGeom>
          <a:noFill/>
        </p:spPr>
      </p:pic>
      <p:pic>
        <p:nvPicPr>
          <p:cNvPr id="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24944"/>
            <a:ext cx="683568" cy="1353770"/>
          </a:xfrm>
          <a:prstGeom prst="rect">
            <a:avLst/>
          </a:prstGeom>
          <a:noFill/>
        </p:spPr>
      </p:pic>
      <p:pic>
        <p:nvPicPr>
          <p:cNvPr id="1030" name="Picture 6" descr="ÐÐ»ÑÐ¼Ð±Ñ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00" t="4384" r="50398" b="36431"/>
          <a:stretch>
            <a:fillRect/>
          </a:stretch>
        </p:blipFill>
        <p:spPr bwMode="auto">
          <a:xfrm>
            <a:off x="6263680" y="3356992"/>
            <a:ext cx="2880320" cy="2777451"/>
          </a:xfrm>
          <a:prstGeom prst="rect">
            <a:avLst/>
          </a:prstGeom>
          <a:noFill/>
        </p:spPr>
      </p:pic>
      <p:pic>
        <p:nvPicPr>
          <p:cNvPr id="12" name="Picture 4" descr="ÐÐ°ÑÑÐ¸Ð½ÐºÐ¸ Ð¿Ð¾ Ð·Ð°Ð¿ÑÐ¾ÑÑ ÑÐ²ÐµÑÑ ÐºÐ°ÑÑÐ¸Ð½ÐºÐ¸ ÑÐ¸ÑÑÐ½Ð¾Ðº"/>
          <p:cNvPicPr>
            <a:picLocks noChangeAspect="1" noChangeArrowheads="1"/>
          </p:cNvPicPr>
          <p:nvPr/>
        </p:nvPicPr>
        <p:blipFill>
          <a:blip r:embed="rId5" cstate="print"/>
          <a:srcRect l="9197" r="2512" b="5335"/>
          <a:stretch>
            <a:fillRect/>
          </a:stretch>
        </p:blipFill>
        <p:spPr bwMode="auto">
          <a:xfrm>
            <a:off x="7380312" y="3284984"/>
            <a:ext cx="1080120" cy="798839"/>
          </a:xfrm>
          <a:prstGeom prst="rect">
            <a:avLst/>
          </a:prstGeom>
          <a:noFill/>
        </p:spPr>
      </p:pic>
      <p:pic>
        <p:nvPicPr>
          <p:cNvPr id="14" name="Picture 4" descr="ÐÐ°ÑÑÐ¸Ð½ÐºÐ¸ Ð¿Ð¾ Ð·Ð°Ð¿ÑÐ¾ÑÑ ÑÐ²ÐµÑÑ ÐºÐ°ÑÑÐ¸Ð½ÐºÐ¸ ÑÐ¸ÑÑÐ½Ð¾Ðº"/>
          <p:cNvPicPr>
            <a:picLocks noChangeAspect="1" noChangeArrowheads="1"/>
          </p:cNvPicPr>
          <p:nvPr/>
        </p:nvPicPr>
        <p:blipFill>
          <a:blip r:embed="rId5" cstate="print"/>
          <a:srcRect l="9197" r="2512" b="5335"/>
          <a:stretch>
            <a:fillRect/>
          </a:stretch>
        </p:blipFill>
        <p:spPr bwMode="auto">
          <a:xfrm>
            <a:off x="8063880" y="4005064"/>
            <a:ext cx="1080120" cy="798839"/>
          </a:xfrm>
          <a:prstGeom prst="rect">
            <a:avLst/>
          </a:prstGeom>
          <a:noFill/>
        </p:spPr>
      </p:pic>
      <p:pic>
        <p:nvPicPr>
          <p:cNvPr id="15" name="Picture 4" descr="ÐÐ°ÑÑÐ¸Ð½ÐºÐ¸ Ð¿Ð¾ Ð·Ð°Ð¿ÑÐ¾ÑÑ ÑÐ²ÐµÑÑ ÐºÐ°ÑÑÐ¸Ð½ÐºÐ¸ ÑÐ¸ÑÑÐ½Ð¾Ðº"/>
          <p:cNvPicPr>
            <a:picLocks noChangeAspect="1" noChangeArrowheads="1"/>
          </p:cNvPicPr>
          <p:nvPr/>
        </p:nvPicPr>
        <p:blipFill>
          <a:blip r:embed="rId5" cstate="print"/>
          <a:srcRect l="9197" r="2512" b="5335"/>
          <a:stretch>
            <a:fillRect/>
          </a:stretch>
        </p:blipFill>
        <p:spPr bwMode="auto">
          <a:xfrm>
            <a:off x="7596336" y="4869160"/>
            <a:ext cx="1080120" cy="798839"/>
          </a:xfrm>
          <a:prstGeom prst="rect">
            <a:avLst/>
          </a:prstGeom>
          <a:noFill/>
        </p:spPr>
      </p:pic>
      <p:pic>
        <p:nvPicPr>
          <p:cNvPr id="16" name="Picture 4" descr="ÐÐ°ÑÑÐ¸Ð½ÐºÐ¸ Ð¿Ð¾ Ð·Ð°Ð¿ÑÐ¾ÑÑ ÑÐ²ÐµÑÑ ÐºÐ°ÑÑÐ¸Ð½ÐºÐ¸ ÑÐ¸ÑÑÐ½Ð¾Ðº"/>
          <p:cNvPicPr>
            <a:picLocks noChangeAspect="1" noChangeArrowheads="1"/>
          </p:cNvPicPr>
          <p:nvPr/>
        </p:nvPicPr>
        <p:blipFill>
          <a:blip r:embed="rId5" cstate="print"/>
          <a:srcRect l="9197" r="2512" b="5335"/>
          <a:stretch>
            <a:fillRect/>
          </a:stretch>
        </p:blipFill>
        <p:spPr bwMode="auto">
          <a:xfrm>
            <a:off x="6516216" y="4581128"/>
            <a:ext cx="1080120" cy="798839"/>
          </a:xfrm>
          <a:prstGeom prst="rect">
            <a:avLst/>
          </a:prstGeom>
          <a:noFill/>
        </p:spPr>
      </p:pic>
      <p:pic>
        <p:nvPicPr>
          <p:cNvPr id="17" name="Picture 4" descr="ÐÐ°ÑÑÐ¸Ð½ÐºÐ¸ Ð¿Ð¾ Ð·Ð°Ð¿ÑÐ¾ÑÑ ÑÐ²ÐµÑÑ ÐºÐ°ÑÑÐ¸Ð½ÐºÐ¸ ÑÐ¸ÑÑÐ½Ð¾Ðº"/>
          <p:cNvPicPr>
            <a:picLocks noChangeAspect="1" noChangeArrowheads="1"/>
          </p:cNvPicPr>
          <p:nvPr/>
        </p:nvPicPr>
        <p:blipFill>
          <a:blip r:embed="rId5" cstate="print"/>
          <a:srcRect l="9197" r="2512" b="5335"/>
          <a:stretch>
            <a:fillRect/>
          </a:stretch>
        </p:blipFill>
        <p:spPr bwMode="auto">
          <a:xfrm>
            <a:off x="6516216" y="3645024"/>
            <a:ext cx="1080120" cy="798839"/>
          </a:xfrm>
          <a:prstGeom prst="rect">
            <a:avLst/>
          </a:prstGeom>
          <a:noFill/>
        </p:spPr>
      </p:pic>
      <p:pic>
        <p:nvPicPr>
          <p:cNvPr id="18" name="Picture 8" descr="ÐÐ°ÑÑÐ¸Ð½ÐºÐ¸ Ð¿Ð¾ Ð·Ð°Ð¿ÑÐ¾ÑÑ ÑÐ¸ÑÑÐ° 5 ÑÐ¸ÑÑÐ½Ð¾Ðº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60" t="7081" r="6624" b="16797"/>
          <a:stretch>
            <a:fillRect/>
          </a:stretch>
        </p:blipFill>
        <p:spPr bwMode="auto">
          <a:xfrm>
            <a:off x="3923928" y="4149080"/>
            <a:ext cx="158417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21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Перемолотовы</cp:lastModifiedBy>
  <cp:revision>4</cp:revision>
  <dcterms:created xsi:type="dcterms:W3CDTF">2018-06-16T17:13:40Z</dcterms:created>
  <dcterms:modified xsi:type="dcterms:W3CDTF">2020-05-20T12:57:18Z</dcterms:modified>
</cp:coreProperties>
</file>