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3"/>
    <p:sldId id="301" r:id="rId4"/>
    <p:sldId id="315" r:id="rId5"/>
    <p:sldId id="306" r:id="rId6"/>
    <p:sldId id="296" r:id="rId7"/>
    <p:sldId id="297" r:id="rId8"/>
    <p:sldId id="298" r:id="rId9"/>
    <p:sldId id="300" r:id="rId10"/>
    <p:sldId id="302" r:id="rId11"/>
    <p:sldId id="303" r:id="rId12"/>
    <p:sldId id="304" r:id="rId13"/>
    <p:sldId id="305" r:id="rId14"/>
    <p:sldId id="311" r:id="rId15"/>
    <p:sldId id="31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0764" autoAdjust="0"/>
  </p:normalViewPr>
  <p:slideViewPr>
    <p:cSldViewPr>
      <p:cViewPr>
        <p:scale>
          <a:sx n="75" d="100"/>
          <a:sy n="75" d="100"/>
        </p:scale>
        <p:origin x="-121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4536-63FA-40D2-B4F5-127726735D6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4389-932C-407F-8D97-141CB02BFB3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16E1-618D-4693-9B40-B91FE179FA0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77DE-07B8-4384-BDF5-6165F5632D8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7DBF-6F2F-44DE-B8F6-21980F80F0C1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24B5-3666-467F-8C11-7233C299FE1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D235-7D80-4347-8E2C-CE7D9A43DFE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311B-BE1A-47AB-BB55-BE31475E2D2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C59D-4E72-496F-BF34-E9D209744069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4154-89A8-476B-A931-FE7B6A28A50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98AE-FDDB-47D0-8C8F-448C803CE4ED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DE5A-811D-40F8-BC02-CDA64D98F65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D57D-EF76-4211-955E-6E0172E910D4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3ED3-53B3-4F73-A201-49863377F9F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2808-E346-4692-B320-AFB841B363F4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A24C-E709-4FCE-A8B5-DD43ED1898F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44AF-4C0C-4CE7-9CFA-B2C1C5EA77B6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1C1-24D1-4133-8E09-2174FA0DFA7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0D60-D982-4002-BB27-4B158616B2B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A3B7-B4C1-4122-AF0E-496B5810BA8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E27078-901F-4A92-A8C5-BDD79F43EB71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1F6CCA-A70A-433F-8E75-2B52174BFB5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50800"/>
          <a:solidFill>
            <a:srgbClr val="40315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0315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j171002_127467284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38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normAutofit/>
          </a:bodyPr>
          <a:lstStyle/>
          <a:p>
            <a:r>
              <a:rPr lang="ru-RU" altLang="ru-RU" sz="200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 общеобразовательное учреждение д/с «Теремок» города Чаплыгина</a:t>
            </a:r>
            <a:endParaRPr lang="ru-RU" altLang="ru-RU" sz="2000" dirty="0" smtClean="0">
              <a:ln>
                <a:noFill/>
              </a:ln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1331913" y="2332038"/>
            <a:ext cx="5905500" cy="1312862"/>
          </a:xfrm>
        </p:spPr>
        <p:txBody>
          <a:bodyPr/>
          <a:lstStyle/>
          <a:p>
            <a:pPr>
              <a:buFontTx/>
              <a:buNone/>
            </a:pPr>
            <a:endParaRPr lang="ru-RU" altLang="ru-RU" dirty="0" smtClean="0"/>
          </a:p>
        </p:txBody>
      </p:sp>
      <p:pic>
        <p:nvPicPr>
          <p:cNvPr id="1026" name="Picture 2" descr="C:\Users\777\Desktop\20170404_145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3888432" cy="36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573325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Перемолотова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И.В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Черешнева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3456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«Математика – это интересно»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Математические пособия и игры для детей дошкольного возраста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j171002_12746732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normAutofit/>
          </a:bodyPr>
          <a:lstStyle/>
          <a:p>
            <a:r>
              <a:rPr lang="ru-RU" altLang="ru-RU" sz="1800" dirty="0" err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Тримино</a:t>
            </a:r>
            <a:r>
              <a:rPr lang="ru-RU" altLang="ru-RU" sz="180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- Умное домино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1403350" y="1600200"/>
            <a:ext cx="6408738" cy="4525963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45" y="1412240"/>
            <a:ext cx="4069080" cy="316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j171002_12746732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1403350" y="1600200"/>
            <a:ext cx="6408738" cy="4525963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835810" y="764349"/>
            <a:ext cx="475252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+mn-ea"/>
              </a:rPr>
              <a:t>Игра  «Учим часики»</a:t>
            </a:r>
            <a:endParaRPr lang="ru-RU" sz="2400" b="1" dirty="0" smtClean="0"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85" y="1701165"/>
            <a:ext cx="4337685" cy="2736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j171002_12746732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605" y="26066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normAutofit fontScale="90000"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+mn-ea"/>
              </a:rPr>
              <a:t>Цифра, число, количество</a:t>
            </a:r>
            <a:endParaRPr lang="ru-RU" altLang="ru-RU" b="1" dirty="0" smtClean="0">
              <a:ln>
                <a:noFill/>
              </a:ln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1403350" y="1600200"/>
            <a:ext cx="6408738" cy="4525963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31" y="1701274"/>
            <a:ext cx="4049779" cy="3037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j171002_12746732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124744"/>
            <a:ext cx="6552728" cy="31683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normAutofit fontScale="90000"/>
          </a:bodyPr>
          <a:lstStyle/>
          <a:p>
            <a:pPr indent="116840">
              <a:lnSpc>
                <a:spcPct val="107000"/>
              </a:lnSpc>
              <a:spcBef>
                <a:spcPts val="265"/>
              </a:spcBef>
              <a:spcAft>
                <a:spcPts val="265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Занимательный математический материал является хорошим сред­ством воспитания у детей уже в до­школьном возрасте интереса к мате­матике, к логике и доказательности рассуждений, желания проявлять умственное напряжение, сосредото­чивать внимание на проблеме.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Методически правильно подобранный и к месту использованный занимательный материал 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(загадки, задачи-шутки, занимательные вопросы)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способствует развитию логического мышления, наблюдательности, находчивости, быстроты реакции, интереса к математическим знаниям, формированию поисковых подходов к решению любой задачи</a:t>
            </a:r>
            <a:r>
              <a:rPr lang="ru-RU" sz="1800" dirty="0">
                <a:solidFill>
                  <a:srgbClr val="46464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4000" dirty="0">
                <a:ea typeface="Calibri"/>
                <a:cs typeface="Times New Roman"/>
              </a:rPr>
            </a:br>
            <a:endParaRPr lang="ru-RU" altLang="ru-RU" dirty="0" smtClean="0">
              <a:ln>
                <a:noFill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j171002_12746732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4744"/>
            <a:ext cx="8229600" cy="2160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normAutofit/>
          </a:bodyPr>
          <a:lstStyle/>
          <a:p>
            <a:r>
              <a:rPr lang="ru-RU" altLang="ru-RU" sz="480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j171002_12746732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endParaRPr lang="ru-RU" altLang="ru-RU" dirty="0" smtClean="0">
              <a:ln>
                <a:noFill/>
              </a:ln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1403350" y="476672"/>
            <a:ext cx="6408738" cy="564949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Многообразие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занимательного материала – игр, задач, головоломок – даёт основание для их классификации, хотя довольно трудно разбивать на группы столь разнообразный материал. Классифицировать его можно по разным признакам: по содержанию и значению, характеру мыслительных операций, а так же по направленности на развитие тех или иных умений. Задачи на смекалку, головоломки, занимательные игры вызывают у детей большой интерес. Дети, могут, не отвлекаясь, подолгу упражняться в преобразовании фигур, перекладывая палочки или другие предметы по заданному образцу, по собственному замыслу. В ходе решения задач на смекалку, головоломок дети учатся планировать свои действия, обдумывать их, искать ответ, догадываться о результате, проявляя при этом творчеств  Важным средством формирования мыслительной деятельности ребенка, его интеллекта является игра. Эти игры помогают развитию  познавательных способностей, формированию интереса к действию с геометрическими фигурами, величинами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Перечень занимательного математического материала для младшей группы: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дидактические игры (мозаика);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предметы различной величины (матрёшки, пирамидки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объёмные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тела;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макеты квадратов, шаров, треугольников;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счётный материал (не очень мелкие игрушки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Перечень занимательного математического материала для средней группы: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игры;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предметы различной величины (матрёшки, пирамидки);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оборудование для измерения деятельности (песок, весы, часы, линейка, метр, рулетка);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дидактические пособия (блоки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);трафареты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j171002_12746732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endParaRPr lang="ru-RU" altLang="ru-RU" dirty="0" smtClean="0">
              <a:ln>
                <a:noFill/>
              </a:ln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1403350" y="476672"/>
            <a:ext cx="6408738" cy="564949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счётный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материал (палочки, матрёшки, грибочки, мелкие игрушки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);лото.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    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Палочки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Игры на классификацию;                                       Мозаики;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Строительные наборы;                                           Игры на составление узоров;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Лабиринты;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Игры на составление целого из частей, на воссоздание фигур силуэтов;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Игры для ориентировки на листе бумаги;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Игры на передвижение;                                          Игры В.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Настольно-печатные игры;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Занимательные вопросы, загадки, считалки, задачи в стихотворной форме, стихи-шутки, задачи-шутки, головоломки;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Математические сказки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занимательного математического материала для старшей группы: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игры;                                             Шашки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шахматы;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Разнообразное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лото;                                               Блоки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                                             Игры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классификацию;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Мозаики;                                                                  Строительные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наборы;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Игры на составление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узоров;                                Лабиринты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Схемы;                                                                     Игры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ориентировки на листе бумаги;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Игры В.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                                          Настольно-печатные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игры;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Занимательные вопросы, загадки, считалки, задачи в стихотворной форме, стихи-шутки, задачи-шутки, головоломки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j171002_12746732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endParaRPr lang="ru-RU" altLang="ru-RU" smtClean="0">
              <a:ln>
                <a:noFill/>
              </a:ln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1403350" y="332656"/>
            <a:ext cx="6408738" cy="5793507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Перечень занимательного математического материала для подготовительной группы: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дидактические игры;                                          дидактические материалы;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шашки, шахматы;                                              головоломки, головоломки с палочками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оборудование для измерения деятельности (песок, весы, часы, линейка, метр, рулетка);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разнообразные лото;                                          рамки вкладыши;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         Палочки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 на классификацию;                                  Мозаики;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Строительные наборы;                                       Игры на составление узоров;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Лабиринты;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 на составление целого из частей, на воссоздание фигур силуэтов;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 для ориентировки на листе бумаги;        Игры на передвижение;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 В.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Настольно-печатные игры;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Занимательные вопросы, загадки, считалки, задачи в стихотворной форме, стихи-шутки, задачи-шутки, головоломки;                              Математические сказки.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объёмные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тела;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макеты квадратов, шаров, треугольников;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счётный материал (не очень мелкие игрушки).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j171002_127467316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r>
              <a:rPr lang="ru-RU" altLang="ru-RU" dirty="0" smtClean="0">
                <a:ln>
                  <a:noFill/>
                </a:ln>
              </a:rPr>
              <a:t> 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1476375" y="1700213"/>
            <a:ext cx="6264275" cy="4033837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07704" y="54868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головоломка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110741" cy="38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j171002_127467318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endParaRPr lang="ru-RU" altLang="ru-RU" smtClean="0">
              <a:ln>
                <a:noFill/>
              </a:ln>
            </a:endParaRPr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403350" y="1600200"/>
            <a:ext cx="6337300" cy="4525963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55776" y="652046"/>
            <a:ext cx="3960439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Математические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пазлы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32" y="1701143"/>
            <a:ext cx="2915914" cy="4140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j171002_12746732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6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normAutofit/>
          </a:bodyPr>
          <a:lstStyle/>
          <a:p>
            <a:r>
              <a:rPr lang="ru-RU" altLang="ru-RU" sz="180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Игровой набор «Мои руки»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1403350" y="1600200"/>
            <a:ext cx="6408738" cy="4525963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95" y="1052830"/>
            <a:ext cx="4324350" cy="3510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j171002_12746732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endParaRPr lang="ru-RU" altLang="ru-RU" dirty="0" smtClean="0">
              <a:ln>
                <a:noFill/>
              </a:ln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1403350" y="1600200"/>
            <a:ext cx="6408738" cy="4525963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339752" y="908720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Магнитная математика в картинках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1552575"/>
            <a:ext cx="5629275" cy="375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j171002_12746732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normAutofit/>
          </a:bodyPr>
          <a:lstStyle/>
          <a:p>
            <a:r>
              <a:rPr lang="ru-RU" altLang="ru-RU" sz="180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Магнитная математика в цифрах.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1403350" y="1600200"/>
            <a:ext cx="6408738" cy="4525963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25" y="1557011"/>
            <a:ext cx="5522176" cy="318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збу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5062</Words>
  <Application>WPS Presentation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Презентация азбука</vt:lpstr>
      <vt:lpstr>Муниципальное  бюджетное дошкольное  общеобразовательное учреждение города Чаплыгина»</vt:lpstr>
      <vt:lpstr>PowerPoint 演示文稿</vt:lpstr>
      <vt:lpstr>PowerPoint 演示文稿</vt:lpstr>
      <vt:lpstr>PowerPoint 演示文稿</vt:lpstr>
      <vt:lpstr> </vt:lpstr>
      <vt:lpstr>PowerPoint 演示文稿</vt:lpstr>
      <vt:lpstr>Игровой набор «Мои руки»</vt:lpstr>
      <vt:lpstr>PowerPoint 演示文稿</vt:lpstr>
      <vt:lpstr>Магнитная математика в цифрах.</vt:lpstr>
      <vt:lpstr>Тримино- Умное домино</vt:lpstr>
      <vt:lpstr>PowerPoint 演示文稿</vt:lpstr>
      <vt:lpstr>PowerPoint 演示文稿</vt:lpstr>
      <vt:lpstr>Занимательный математический материал является хорошим сред­ством воспитания у детей уже в до­школьном возрасте интереса к мате­матике, к логике и доказательности рассуждений, желания проявлять умственное напряжение, сосредото­чивать внимание на проблеме. Методически правильно подобранный и к месту использованный занимательный материал (загадки, задачи-шутки, занимательные вопросы) способствует развитию логического мышления, наблюдательности, находчивости, быстроты реакции, интереса к математическим знаниям, формированию поисковых подходов к решению любой задачи. 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</cp:lastModifiedBy>
  <cp:revision>64</cp:revision>
  <dcterms:created xsi:type="dcterms:W3CDTF">2011-07-12T03:04:00Z</dcterms:created>
  <dcterms:modified xsi:type="dcterms:W3CDTF">2020-05-23T17:58:07Z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1049-10.1.0.5552</vt:lpwstr>
  </property>
</Properties>
</file>